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8" r:id="rId2"/>
    <p:sldId id="279" r:id="rId3"/>
    <p:sldId id="280" r:id="rId4"/>
    <p:sldId id="281" r:id="rId5"/>
    <p:sldId id="282" r:id="rId6"/>
    <p:sldId id="264" r:id="rId7"/>
    <p:sldId id="265" r:id="rId8"/>
    <p:sldId id="261" r:id="rId9"/>
    <p:sldId id="257" r:id="rId10"/>
    <p:sldId id="263" r:id="rId11"/>
    <p:sldId id="262" r:id="rId12"/>
    <p:sldId id="259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3" r:id="rId22"/>
    <p:sldId id="275" r:id="rId23"/>
    <p:sldId id="276" r:id="rId24"/>
    <p:sldId id="277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4" autoAdjust="0"/>
    <p:restoredTop sz="94660"/>
  </p:normalViewPr>
  <p:slideViewPr>
    <p:cSldViewPr>
      <p:cViewPr varScale="1">
        <p:scale>
          <a:sx n="82" d="100"/>
          <a:sy n="82" d="100"/>
        </p:scale>
        <p:origin x="-1570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77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189A2-A3A4-49AD-BC19-5C1595FF0DAD}" type="datetimeFigureOut">
              <a:rPr lang="ko-KR" altLang="en-US" smtClean="0"/>
              <a:pPr/>
              <a:t>2020-11-27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45E17-83C9-48C7-AD36-918220C51A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B35FC-69FD-4E8E-BE19-88779E1E098F}" type="datetimeFigureOut">
              <a:rPr lang="ko-KR" altLang="en-US" smtClean="0"/>
              <a:pPr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218D5-6D2B-405D-82B2-F1727F106F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B35FC-69FD-4E8E-BE19-88779E1E098F}" type="datetimeFigureOut">
              <a:rPr lang="ko-KR" altLang="en-US" smtClean="0"/>
              <a:pPr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218D5-6D2B-405D-82B2-F1727F106F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B35FC-69FD-4E8E-BE19-88779E1E098F}" type="datetimeFigureOut">
              <a:rPr lang="ko-KR" altLang="en-US" smtClean="0"/>
              <a:pPr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218D5-6D2B-405D-82B2-F1727F106F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B35FC-69FD-4E8E-BE19-88779E1E098F}" type="datetimeFigureOut">
              <a:rPr lang="ko-KR" altLang="en-US" smtClean="0"/>
              <a:pPr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218D5-6D2B-405D-82B2-F1727F106F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B35FC-69FD-4E8E-BE19-88779E1E098F}" type="datetimeFigureOut">
              <a:rPr lang="ko-KR" altLang="en-US" smtClean="0"/>
              <a:pPr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218D5-6D2B-405D-82B2-F1727F106F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B35FC-69FD-4E8E-BE19-88779E1E098F}" type="datetimeFigureOut">
              <a:rPr lang="ko-KR" altLang="en-US" smtClean="0"/>
              <a:pPr/>
              <a:t>2020-11-27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218D5-6D2B-405D-82B2-F1727F106F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B35FC-69FD-4E8E-BE19-88779E1E098F}" type="datetimeFigureOut">
              <a:rPr lang="ko-KR" altLang="en-US" smtClean="0"/>
              <a:pPr/>
              <a:t>2020-11-27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218D5-6D2B-405D-82B2-F1727F106F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B35FC-69FD-4E8E-BE19-88779E1E098F}" type="datetimeFigureOut">
              <a:rPr lang="ko-KR" altLang="en-US" smtClean="0"/>
              <a:pPr/>
              <a:t>2020-11-27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218D5-6D2B-405D-82B2-F1727F106F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B35FC-69FD-4E8E-BE19-88779E1E098F}" type="datetimeFigureOut">
              <a:rPr lang="ko-KR" altLang="en-US" smtClean="0"/>
              <a:pPr/>
              <a:t>2020-11-27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218D5-6D2B-405D-82B2-F1727F106F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B35FC-69FD-4E8E-BE19-88779E1E098F}" type="datetimeFigureOut">
              <a:rPr lang="ko-KR" altLang="en-US" smtClean="0"/>
              <a:pPr/>
              <a:t>2020-11-27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218D5-6D2B-405D-82B2-F1727F106F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B35FC-69FD-4E8E-BE19-88779E1E098F}" type="datetimeFigureOut">
              <a:rPr lang="ko-KR" altLang="en-US" smtClean="0"/>
              <a:pPr/>
              <a:t>2020-11-27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218D5-6D2B-405D-82B2-F1727F106F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B35FC-69FD-4E8E-BE19-88779E1E098F}" type="datetimeFigureOut">
              <a:rPr lang="ko-KR" altLang="en-US" smtClean="0"/>
              <a:pPr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218D5-6D2B-405D-82B2-F1727F106F4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95536" y="548680"/>
            <a:ext cx="82809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611560" y="1124744"/>
            <a:ext cx="7560840" cy="20882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쿠폰 이미지</a:t>
            </a:r>
            <a:endParaRPr lang="ko-KR" alt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915" y="116632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슬라이딩 배너 수정사항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971600" y="764704"/>
            <a:ext cx="3995936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완도하면</a:t>
            </a:r>
            <a:r>
              <a:rPr lang="ko-KR" altLang="en-US" dirty="0" smtClean="0">
                <a:solidFill>
                  <a:srgbClr val="FF0000"/>
                </a:solidFill>
              </a:rPr>
              <a:t> 바다니까 바다 사진을 구해보겠습니다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1556792"/>
            <a:ext cx="5760640" cy="2483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827584" y="1700808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문구는  위처럼 해주세요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79984" y="2123564"/>
            <a:ext cx="4238661" cy="32624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완도여행의 모든 것</a:t>
            </a:r>
            <a:r>
              <a:rPr lang="en-US" altLang="ko-KR" sz="3200" b="1" dirty="0" smtClean="0"/>
              <a:t>!</a:t>
            </a:r>
          </a:p>
          <a:p>
            <a:endParaRPr lang="en-US" altLang="ko-KR" dirty="0"/>
          </a:p>
          <a:p>
            <a:r>
              <a:rPr lang="ko-KR" altLang="en-US" dirty="0" smtClean="0"/>
              <a:t>로고</a:t>
            </a:r>
            <a:endParaRPr lang="en-US" altLang="ko-KR" dirty="0" smtClean="0"/>
          </a:p>
          <a:p>
            <a:r>
              <a:rPr lang="ko-KR" altLang="en-US" dirty="0" smtClean="0"/>
              <a:t>완도여행알뜰관광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600" dirty="0" smtClean="0"/>
              <a:t>완도를 가장 알뜰하게 여행하는 방법의 시작</a:t>
            </a:r>
            <a:endParaRPr lang="en-US" altLang="ko-KR" sz="1600" dirty="0" smtClean="0"/>
          </a:p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완도알뜰관광이</a:t>
            </a:r>
            <a:r>
              <a:rPr lang="en-US" altLang="ko-KR" sz="1600" dirty="0" smtClean="0"/>
              <a:t>”</a:t>
            </a:r>
            <a:r>
              <a:rPr lang="ko-KR" altLang="en-US" sz="1600" dirty="0" smtClean="0"/>
              <a:t>이 여러분에게</a:t>
            </a:r>
            <a:endParaRPr lang="en-US" altLang="ko-KR" sz="1600" dirty="0" smtClean="0"/>
          </a:p>
          <a:p>
            <a:r>
              <a:rPr lang="ko-KR" altLang="en-US" sz="1600" dirty="0" err="1" smtClean="0"/>
              <a:t>뜻깊은</a:t>
            </a:r>
            <a:r>
              <a:rPr lang="ko-KR" altLang="en-US" sz="1600" dirty="0" smtClean="0"/>
              <a:t> 여행이 될 수 있도록 다양한 혜택을</a:t>
            </a:r>
            <a:endParaRPr lang="en-US" altLang="ko-KR" sz="1600" dirty="0" smtClean="0"/>
          </a:p>
          <a:p>
            <a:r>
              <a:rPr lang="ko-KR" altLang="en-US" sz="1600" dirty="0" smtClean="0"/>
              <a:t>제공합니다</a:t>
            </a:r>
            <a:r>
              <a:rPr lang="en-US" altLang="ko-KR" sz="1600" dirty="0" smtClean="0"/>
              <a:t>.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915" y="116632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슬라이딩 배너 수정사항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620688"/>
            <a:ext cx="4536504" cy="2752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4221088"/>
            <a:ext cx="553819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2195736" y="3501008"/>
            <a:ext cx="3550972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아래 페이지와 크게 다르지 않습니다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위 배너는 삭제해 주세요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915" y="116632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슬라이딩 배너 수정사항</a:t>
            </a:r>
            <a:endParaRPr lang="ko-KR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764704"/>
            <a:ext cx="7164288" cy="2977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모서리가 둥근 사각형 설명선 14"/>
          <p:cNvSpPr/>
          <p:nvPr/>
        </p:nvSpPr>
        <p:spPr>
          <a:xfrm>
            <a:off x="2483768" y="1340768"/>
            <a:ext cx="4032448" cy="1944216"/>
          </a:xfrm>
          <a:prstGeom prst="wedgeRoundRectCallout">
            <a:avLst>
              <a:gd name="adj1" fmla="val -71136"/>
              <a:gd name="adj2" fmla="val 134348"/>
              <a:gd name="adj3" fmla="val 1666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987824" y="3861048"/>
            <a:ext cx="5059398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위 페이지도  삭제 해 주세요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완도알뜰관광의 개념에 대한 소개만 하도록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하시게요</a:t>
            </a:r>
            <a:endParaRPr lang="en-US" altLang="ko-KR" sz="16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755576" y="1844824"/>
            <a:ext cx="7560840" cy="20882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완도알뜰관광소개</a:t>
            </a:r>
            <a:endParaRPr lang="ko-KR" altLang="en-US" sz="2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915" y="11663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완도알뜰관광소개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764704"/>
            <a:ext cx="8460432" cy="3647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043608" y="1764105"/>
            <a:ext cx="7266733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완도군의 관광지</a:t>
            </a:r>
            <a:r>
              <a:rPr lang="en-US" altLang="ko-KR" sz="1600" dirty="0" smtClean="0">
                <a:solidFill>
                  <a:srgbClr val="FF0000"/>
                </a:solidFill>
              </a:rPr>
              <a:t>, </a:t>
            </a:r>
            <a:r>
              <a:rPr lang="ko-KR" altLang="en-US" sz="1600" dirty="0" smtClean="0">
                <a:solidFill>
                  <a:srgbClr val="FF0000"/>
                </a:solidFill>
              </a:rPr>
              <a:t>숙박</a:t>
            </a:r>
            <a:r>
              <a:rPr lang="en-US" altLang="ko-KR" sz="1600" dirty="0" smtClean="0">
                <a:solidFill>
                  <a:srgbClr val="FF0000"/>
                </a:solidFill>
              </a:rPr>
              <a:t>, </a:t>
            </a:r>
            <a:r>
              <a:rPr lang="ko-KR" altLang="en-US" sz="1600" dirty="0" smtClean="0">
                <a:solidFill>
                  <a:srgbClr val="FF0000"/>
                </a:solidFill>
              </a:rPr>
              <a:t>음식</a:t>
            </a:r>
            <a:r>
              <a:rPr lang="en-US" altLang="ko-KR" sz="1600" dirty="0" smtClean="0">
                <a:solidFill>
                  <a:srgbClr val="FF0000"/>
                </a:solidFill>
              </a:rPr>
              <a:t>, </a:t>
            </a:r>
            <a:r>
              <a:rPr lang="ko-KR" altLang="en-US" sz="1600" dirty="0" smtClean="0">
                <a:solidFill>
                  <a:srgbClr val="FF0000"/>
                </a:solidFill>
              </a:rPr>
              <a:t>체험</a:t>
            </a:r>
            <a:r>
              <a:rPr lang="en-US" altLang="ko-KR" sz="1600" dirty="0" smtClean="0">
                <a:solidFill>
                  <a:srgbClr val="FF0000"/>
                </a:solidFill>
              </a:rPr>
              <a:t>, </a:t>
            </a:r>
            <a:r>
              <a:rPr lang="ko-KR" altLang="en-US" sz="1600" dirty="0" smtClean="0">
                <a:solidFill>
                  <a:srgbClr val="FF0000"/>
                </a:solidFill>
              </a:rPr>
              <a:t>쇼핑시설과 제휴</a:t>
            </a:r>
            <a:r>
              <a:rPr lang="en-US" altLang="ko-KR" sz="1600" dirty="0" smtClean="0">
                <a:solidFill>
                  <a:srgbClr val="FF0000"/>
                </a:solidFill>
              </a:rPr>
              <a:t>, </a:t>
            </a:r>
            <a:r>
              <a:rPr lang="ko-KR" altLang="en-US" sz="1600" dirty="0" smtClean="0">
                <a:solidFill>
                  <a:srgbClr val="FF0000"/>
                </a:solidFill>
              </a:rPr>
              <a:t>최대 </a:t>
            </a:r>
            <a:r>
              <a:rPr lang="en-US" altLang="ko-KR" sz="1600" dirty="0" smtClean="0">
                <a:solidFill>
                  <a:srgbClr val="FF0000"/>
                </a:solidFill>
              </a:rPr>
              <a:t>50%</a:t>
            </a:r>
            <a:r>
              <a:rPr lang="ko-KR" altLang="en-US" sz="1600" dirty="0" smtClean="0">
                <a:solidFill>
                  <a:srgbClr val="FF0000"/>
                </a:solidFill>
              </a:rPr>
              <a:t>까지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가격을 할인하여 완도를 보다 알뜰하게 여행할 수 있도록 한 관광쿠폰 사이트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2924944"/>
            <a:ext cx="34671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모서리가 둥근 사각형 설명선 9"/>
          <p:cNvSpPr/>
          <p:nvPr/>
        </p:nvSpPr>
        <p:spPr>
          <a:xfrm>
            <a:off x="755576" y="2636912"/>
            <a:ext cx="7776864" cy="1512168"/>
          </a:xfrm>
          <a:prstGeom prst="wedgeRoundRectCallou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67944" y="2492896"/>
            <a:ext cx="1728192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이용방법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115616" y="4581128"/>
            <a:ext cx="6296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할인대상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 및 규모 모두 빼주세요</a:t>
            </a:r>
            <a:endParaRPr lang="en-US" altLang="ko-KR" dirty="0" smtClean="0"/>
          </a:p>
          <a:p>
            <a:r>
              <a:rPr lang="ko-KR" altLang="en-US" dirty="0" smtClean="0"/>
              <a:t>이용방법만 위 </a:t>
            </a:r>
            <a:r>
              <a:rPr lang="ko-KR" altLang="en-US" dirty="0" err="1" smtClean="0"/>
              <a:t>처럼</a:t>
            </a:r>
            <a:r>
              <a:rPr lang="ko-KR" altLang="en-US" dirty="0" smtClean="0"/>
              <a:t> 이미지와 설명문구를 통해 직관적으로 </a:t>
            </a:r>
            <a:endParaRPr lang="en-US" altLang="ko-KR" dirty="0" smtClean="0"/>
          </a:p>
          <a:p>
            <a:r>
              <a:rPr lang="ko-KR" altLang="en-US" dirty="0" smtClean="0"/>
              <a:t>알 수 있게 해주세요</a:t>
            </a:r>
            <a:endParaRPr lang="ko-KR" alt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32440" y="4293096"/>
            <a:ext cx="3642653" cy="2178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611560" y="1124744"/>
            <a:ext cx="7560840" cy="20882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쿠폰 안내</a:t>
            </a:r>
            <a:endParaRPr lang="ko-KR" altLang="en-US"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915" y="11663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쿠폰 안내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764704"/>
            <a:ext cx="8636000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645024"/>
            <a:ext cx="649605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화살표 연결선 15"/>
          <p:cNvCxnSpPr/>
          <p:nvPr/>
        </p:nvCxnSpPr>
        <p:spPr>
          <a:xfrm>
            <a:off x="1763688" y="908720"/>
            <a:ext cx="1080120" cy="1440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15816" y="908720"/>
            <a:ext cx="5832649" cy="181588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쇼핑몰 기반을 벗어나 사용자 위주로</a:t>
            </a:r>
            <a:endParaRPr lang="en-US" altLang="ko-KR" sz="1600" dirty="0" smtClean="0"/>
          </a:p>
          <a:p>
            <a:r>
              <a:rPr lang="ko-KR" altLang="en-US" sz="1600" dirty="0" smtClean="0"/>
              <a:t>맨 앞에서 배너를 통해 완도알뜰관광에 대해 알게 되었고</a:t>
            </a:r>
            <a:endParaRPr lang="en-US" altLang="ko-KR" sz="1600" dirty="0" smtClean="0"/>
          </a:p>
          <a:p>
            <a:r>
              <a:rPr lang="ko-KR" altLang="en-US" sz="1600" dirty="0" smtClean="0"/>
              <a:t>그 다음에 </a:t>
            </a:r>
            <a:r>
              <a:rPr lang="ko-KR" altLang="en-US" sz="1600" dirty="0" err="1" smtClean="0"/>
              <a:t>완도알들관광이</a:t>
            </a:r>
            <a:r>
              <a:rPr lang="ko-KR" altLang="en-US" sz="1600" dirty="0" smtClean="0"/>
              <a:t> 뭔지 이용방법이 알았다면</a:t>
            </a:r>
            <a:endParaRPr lang="en-US" altLang="ko-KR" sz="1600" dirty="0" smtClean="0"/>
          </a:p>
          <a:p>
            <a:r>
              <a:rPr lang="ko-KR" altLang="en-US" sz="1600" dirty="0" smtClean="0"/>
              <a:t>바로 나와야 할 것은 </a:t>
            </a:r>
            <a:endParaRPr lang="en-US" altLang="ko-KR" sz="1600" dirty="0" smtClean="0"/>
          </a:p>
          <a:p>
            <a:r>
              <a:rPr lang="ko-KR" altLang="en-US" sz="1600" dirty="0" err="1" smtClean="0"/>
              <a:t>카테고리별</a:t>
            </a:r>
            <a:r>
              <a:rPr lang="ko-KR" altLang="en-US" sz="1600" dirty="0" smtClean="0"/>
              <a:t> 할인 업소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관광지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숙박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음식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쇼핑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체험이 </a:t>
            </a:r>
            <a:r>
              <a:rPr lang="ko-KR" altLang="en-US" sz="1600" dirty="0" err="1" smtClean="0"/>
              <a:t>나와야할</a:t>
            </a:r>
            <a:r>
              <a:rPr lang="ko-KR" altLang="en-US" sz="1600" dirty="0" smtClean="0"/>
              <a:t> 것 같습니다</a:t>
            </a:r>
            <a:endParaRPr lang="en-US" altLang="ko-KR" sz="1600" dirty="0" smtClean="0"/>
          </a:p>
          <a:p>
            <a:r>
              <a:rPr lang="ko-KR" altLang="en-US" sz="1600" dirty="0" smtClean="0"/>
              <a:t>현</a:t>
            </a:r>
            <a:r>
              <a:rPr lang="ko-KR" altLang="en-US" sz="1600" dirty="0"/>
              <a:t>재</a:t>
            </a:r>
            <a:r>
              <a:rPr lang="ko-KR" altLang="en-US" sz="1600" dirty="0" smtClean="0"/>
              <a:t>처럼 바로 상품정보가 나열되는 것은 아닌 것 같습니다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2699792" y="3851756"/>
            <a:ext cx="30508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할인업소 정보 및 혜택 확인</a:t>
            </a:r>
            <a:endParaRPr lang="ko-KR" altLang="en-US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6804248" y="3933056"/>
            <a:ext cx="172819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04248" y="4365104"/>
            <a:ext cx="4387740" cy="132343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아래처럼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카테고리별로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구분해주세요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이미지도 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직관적으로 느끼게 해주세요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대신 동일하게는 하지 말아주세요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_</a:t>
            </a:r>
            <a:r>
              <a:rPr lang="ko-KR" altLang="en-US" sz="1600" dirty="0" smtClean="0">
                <a:solidFill>
                  <a:srgbClr val="FF0000"/>
                </a:solidFill>
              </a:rPr>
              <a:t>카피했다고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또 언론에서 나올 수 있습니다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611560" y="1124744"/>
            <a:ext cx="7560840" cy="20882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smtClean="0"/>
              <a:t>관광명소 카테고리</a:t>
            </a:r>
            <a:endParaRPr lang="ko-KR" altLang="en-US" sz="2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915" y="1166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관광명소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4146550" cy="553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288" y="836712"/>
            <a:ext cx="4248472" cy="47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7236296" y="5661248"/>
            <a:ext cx="438979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http://www.tmon.co.kr/deal/4070705062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07904" y="2636912"/>
            <a:ext cx="3478837" cy="230832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우측처럼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주소참조</a:t>
            </a:r>
            <a:r>
              <a:rPr lang="en-US" altLang="ko-KR" sz="1600" dirty="0" smtClean="0">
                <a:solidFill>
                  <a:srgbClr val="FF0000"/>
                </a:solidFill>
              </a:rPr>
              <a:t>) </a:t>
            </a:r>
            <a:r>
              <a:rPr lang="ko-KR" altLang="en-US" sz="1600" dirty="0" smtClean="0">
                <a:solidFill>
                  <a:srgbClr val="FF0000"/>
                </a:solidFill>
              </a:rPr>
              <a:t>하게 되면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디자인 양이 너무 많기 때문에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그렇게 까지는 요구하지는 않는데요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서체를 일단 수정해주시고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내용별로 박스라든지 구분을 둬서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정보 전달이 쉽게 되었으면 합니다</a:t>
            </a:r>
            <a:r>
              <a:rPr lang="en-US" altLang="ko-KR" sz="1600" dirty="0" smtClean="0">
                <a:solidFill>
                  <a:srgbClr val="FF0000"/>
                </a:solidFill>
              </a:rPr>
              <a:t>.</a:t>
            </a: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디자인적으로도 좀 깔끔하게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err="1" smtClean="0">
                <a:solidFill>
                  <a:srgbClr val="FF0000"/>
                </a:solidFill>
              </a:rPr>
              <a:t>부탁드립니다</a:t>
            </a:r>
            <a:r>
              <a:rPr lang="en-US" altLang="ko-KR" sz="1600" dirty="0" smtClean="0">
                <a:solidFill>
                  <a:srgbClr val="FF0000"/>
                </a:solidFill>
              </a:rPr>
              <a:t>.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611560" y="1124744"/>
            <a:ext cx="7560840" cy="20882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쿠폰 영역</a:t>
            </a:r>
            <a:endParaRPr lang="ko-KR" alt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915" y="11663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쿠폰 상세 이미지</a:t>
            </a:r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620688"/>
            <a:ext cx="4399354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539552" y="4149080"/>
            <a:ext cx="46217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(2)</a:t>
            </a:r>
            <a:r>
              <a:rPr lang="ko-KR" altLang="en-US" dirty="0" smtClean="0"/>
              <a:t>우측처럼 쿠폰 이미지 서체와 사이즈를</a:t>
            </a:r>
            <a:endParaRPr lang="en-US" altLang="ko-KR" dirty="0" smtClean="0"/>
          </a:p>
          <a:p>
            <a:r>
              <a:rPr lang="ko-KR" altLang="en-US" dirty="0" smtClean="0"/>
              <a:t>맞춰주세요</a:t>
            </a:r>
            <a:endParaRPr lang="en-US" altLang="ko-KR" dirty="0" smtClean="0"/>
          </a:p>
          <a:p>
            <a:r>
              <a:rPr lang="en-US" altLang="ko-KR" dirty="0"/>
              <a:t>(</a:t>
            </a:r>
            <a:r>
              <a:rPr lang="en-US" altLang="ko-KR" dirty="0" smtClean="0"/>
              <a:t>3)</a:t>
            </a:r>
            <a:r>
              <a:rPr lang="ko-KR" altLang="en-US" dirty="0" smtClean="0"/>
              <a:t>쿠폰 색상을 빨간색으로만 통일해주세요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(4)</a:t>
            </a:r>
            <a:r>
              <a:rPr lang="ko-KR" altLang="en-US" dirty="0" err="1" smtClean="0"/>
              <a:t>쇼핑계속하기</a:t>
            </a:r>
            <a:r>
              <a:rPr lang="ko-KR" altLang="en-US" dirty="0" smtClean="0"/>
              <a:t> 빼주세요</a:t>
            </a:r>
            <a:endParaRPr lang="en-US" altLang="ko-KR" dirty="0" smtClean="0"/>
          </a:p>
          <a:p>
            <a:r>
              <a:rPr lang="en-US" altLang="ko-KR" dirty="0" smtClean="0"/>
              <a:t>(5) </a:t>
            </a:r>
            <a:r>
              <a:rPr lang="ko-KR" altLang="en-US" dirty="0" smtClean="0"/>
              <a:t>절취선 예쁘지 않습니다 빼주세요</a:t>
            </a:r>
            <a:endParaRPr lang="ko-KR" altLang="en-US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692696"/>
            <a:ext cx="3240360" cy="3492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835696" y="476672"/>
            <a:ext cx="3538148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(1)</a:t>
            </a:r>
            <a:r>
              <a:rPr lang="ko-KR" altLang="en-US" dirty="0" smtClean="0"/>
              <a:t>글자에 음영 넣지 말아주세요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915" y="116632"/>
            <a:ext cx="352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쿠폰 영역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카테고리 </a:t>
            </a:r>
            <a:r>
              <a:rPr lang="en-US" altLang="ko-KR" dirty="0" smtClean="0"/>
              <a:t>display</a:t>
            </a:r>
            <a:r>
              <a:rPr lang="ko-KR" altLang="en-US" dirty="0" smtClean="0"/>
              <a:t>순서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764704"/>
            <a:ext cx="6562947" cy="3949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251520" y="2924944"/>
            <a:ext cx="1224136" cy="30963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관광지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카페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음식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숙박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쇼핑</a:t>
            </a:r>
            <a:r>
              <a:rPr lang="en-US" altLang="ko-KR" sz="1400" dirty="0" smtClean="0">
                <a:solidFill>
                  <a:srgbClr val="FF0000"/>
                </a:solidFill>
              </a:rPr>
              <a:t>/</a:t>
            </a:r>
            <a:r>
              <a:rPr lang="ko-KR" altLang="en-US" sz="1400" dirty="0" smtClean="0">
                <a:solidFill>
                  <a:srgbClr val="FF0000"/>
                </a:solidFill>
              </a:rPr>
              <a:t>기타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400" dirty="0">
              <a:solidFill>
                <a:srgbClr val="FF000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순으로 해주세요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그리고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숙소말고</a:t>
            </a:r>
            <a:r>
              <a:rPr lang="ko-KR" altLang="en-US" sz="1400" dirty="0" smtClean="0">
                <a:solidFill>
                  <a:srgbClr val="FF0000"/>
                </a:solidFill>
              </a:rPr>
              <a:t> 숙박으로 고쳐주세요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915" y="116632"/>
            <a:ext cx="328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쿠폰 영역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업소 정보 </a:t>
            </a:r>
            <a:r>
              <a:rPr lang="en-US" altLang="ko-KR" dirty="0" smtClean="0"/>
              <a:t>DISPLAY)</a:t>
            </a:r>
            <a:endParaRPr lang="ko-KR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052736" y="5157192"/>
            <a:ext cx="6813550" cy="378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96552" y="980728"/>
            <a:ext cx="5004048" cy="3902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모서리가 둥근 사각형 설명선 10"/>
          <p:cNvSpPr/>
          <p:nvPr/>
        </p:nvSpPr>
        <p:spPr>
          <a:xfrm>
            <a:off x="3923928" y="620688"/>
            <a:ext cx="3240360" cy="360040"/>
          </a:xfrm>
          <a:prstGeom prst="wedgeRoundRectCallout">
            <a:avLst>
              <a:gd name="adj1" fmla="val -68069"/>
              <a:gd name="adj2" fmla="val 10200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New, hot</a:t>
            </a:r>
            <a:r>
              <a:rPr lang="ko-KR" altLang="en-US" dirty="0" err="1" smtClean="0">
                <a:solidFill>
                  <a:srgbClr val="FF0000"/>
                </a:solidFill>
              </a:rPr>
              <a:t>이런거</a:t>
            </a:r>
            <a:r>
              <a:rPr lang="ko-KR" altLang="en-US" dirty="0" smtClean="0">
                <a:solidFill>
                  <a:srgbClr val="FF0000"/>
                </a:solidFill>
              </a:rPr>
              <a:t> 빼주세요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1844824"/>
            <a:ext cx="217170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364088" y="4221088"/>
            <a:ext cx="29225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카페</a:t>
            </a:r>
            <a:endParaRPr lang="en-US" altLang="ko-KR" dirty="0" smtClean="0"/>
          </a:p>
          <a:p>
            <a:r>
              <a:rPr lang="en-US" altLang="ko-KR" b="1" dirty="0" smtClean="0"/>
              <a:t>ATR COFFEE</a:t>
            </a:r>
          </a:p>
          <a:p>
            <a:r>
              <a:rPr lang="ko-KR" altLang="en-US" dirty="0" err="1" smtClean="0"/>
              <a:t>전품목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천원할인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>
                <a:latin typeface="나눔스퀘어_ac"/>
                <a:ea typeface="나눔스퀘어_ac"/>
              </a:rPr>
              <a:t>※</a:t>
            </a:r>
            <a:r>
              <a:rPr lang="ko-KR" altLang="en-US" dirty="0" smtClean="0"/>
              <a:t>사전 객실 유무 확인요망</a:t>
            </a:r>
            <a:endParaRPr lang="ko-KR" altLang="en-US" dirty="0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8100392" y="1412776"/>
            <a:ext cx="2592288" cy="2736304"/>
          </a:xfrm>
          <a:prstGeom prst="wedgeRoundRectCallout">
            <a:avLst>
              <a:gd name="adj1" fmla="val -88637"/>
              <a:gd name="adj2" fmla="val 6250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카테고리 구분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600" dirty="0" err="1" smtClean="0">
                <a:solidFill>
                  <a:srgbClr val="FF0000"/>
                </a:solidFill>
              </a:rPr>
              <a:t>업소명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할인내용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600" dirty="0">
              <a:solidFill>
                <a:srgbClr val="FF0000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유의사항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600" dirty="0" err="1" smtClean="0">
                <a:solidFill>
                  <a:srgbClr val="FF0000"/>
                </a:solidFill>
              </a:rPr>
              <a:t>으로</a:t>
            </a:r>
            <a:r>
              <a:rPr lang="ko-KR" altLang="en-US" sz="1600" dirty="0" smtClean="0">
                <a:solidFill>
                  <a:srgbClr val="FF0000"/>
                </a:solidFill>
              </a:rPr>
              <a:t> 해주세요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600" dirty="0">
              <a:solidFill>
                <a:srgbClr val="FF0000"/>
              </a:solidFill>
            </a:endParaRPr>
          </a:p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업소명</a:t>
            </a:r>
            <a:r>
              <a:rPr lang="ko-KR" altLang="en-US" sz="1600" dirty="0" smtClean="0">
                <a:solidFill>
                  <a:srgbClr val="FF0000"/>
                </a:solidFill>
              </a:rPr>
              <a:t> 진하게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할인내용과 유의사항 세로 간격 띄워주세요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915" y="116632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쿠폰 영역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삭제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340768"/>
            <a:ext cx="2240502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모서리가 둥근 사각형 설명선 11"/>
          <p:cNvSpPr/>
          <p:nvPr/>
        </p:nvSpPr>
        <p:spPr>
          <a:xfrm>
            <a:off x="5004048" y="2924944"/>
            <a:ext cx="3240360" cy="360040"/>
          </a:xfrm>
          <a:prstGeom prst="wedgeRoundRectCallout">
            <a:avLst>
              <a:gd name="adj1" fmla="val -68069"/>
              <a:gd name="adj2" fmla="val 10200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FF0000"/>
                </a:solidFill>
              </a:rPr>
              <a:t>퀵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뷰</a:t>
            </a:r>
            <a:r>
              <a:rPr lang="ko-KR" altLang="en-US" dirty="0" smtClean="0">
                <a:solidFill>
                  <a:srgbClr val="FF0000"/>
                </a:solidFill>
              </a:rPr>
              <a:t> 삭제해주세요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915" y="116632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쿠폰 영역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업소 정보 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764704"/>
            <a:ext cx="5835650" cy="5552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사각형 설명선 7"/>
          <p:cNvSpPr/>
          <p:nvPr/>
        </p:nvSpPr>
        <p:spPr>
          <a:xfrm>
            <a:off x="3131840" y="2627620"/>
            <a:ext cx="1368152" cy="576064"/>
          </a:xfrm>
          <a:prstGeom prst="wedgeRectCallou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03848" y="3429000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삭제 해주세요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사각형 설명선 9"/>
          <p:cNvSpPr/>
          <p:nvPr/>
        </p:nvSpPr>
        <p:spPr>
          <a:xfrm>
            <a:off x="4644008" y="1412776"/>
            <a:ext cx="1368152" cy="1584176"/>
          </a:xfrm>
          <a:prstGeom prst="wedgeRectCallout">
            <a:avLst>
              <a:gd name="adj1" fmla="val 57698"/>
              <a:gd name="adj2" fmla="val 6105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868144" y="3284984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삭제 해주세요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568" y="4705399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설명을 상세안내로 수정해주세요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915" y="116632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쿠폰 영역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업소 정보 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764704"/>
            <a:ext cx="1667493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836712"/>
            <a:ext cx="161925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483768" y="22048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유의사항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267744" y="2636912"/>
            <a:ext cx="158417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쿠폰받기</a:t>
            </a:r>
            <a:endParaRPr lang="ko-KR" alt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356992"/>
            <a:ext cx="3888432" cy="397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323528" y="3573016"/>
            <a:ext cx="2952328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221088"/>
            <a:ext cx="2279426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467544" y="3212976"/>
            <a:ext cx="33389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상세 안내</a:t>
            </a:r>
            <a:endParaRPr lang="en-US" altLang="ko-KR" sz="1400" dirty="0" smtClean="0"/>
          </a:p>
          <a:p>
            <a:r>
              <a:rPr lang="en-US" altLang="ko-KR" sz="1400" dirty="0" smtClean="0"/>
              <a:t>[</a:t>
            </a:r>
            <a:r>
              <a:rPr lang="ko-KR" altLang="en-US" sz="1400" dirty="0" smtClean="0"/>
              <a:t>우리 가게 자랑</a:t>
            </a:r>
            <a:r>
              <a:rPr lang="en-US" altLang="ko-KR" sz="1400" dirty="0" smtClean="0"/>
              <a:t>]</a:t>
            </a:r>
          </a:p>
          <a:p>
            <a:r>
              <a:rPr lang="en-US" altLang="ko-KR" sz="1400" dirty="0" smtClean="0"/>
              <a:t>ATR COFEEE</a:t>
            </a:r>
            <a:r>
              <a:rPr lang="ko-KR" altLang="en-US" sz="1400" dirty="0" smtClean="0"/>
              <a:t>는 감귤차가 정말 맛있어요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251520" y="3933056"/>
            <a:ext cx="10743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[</a:t>
            </a:r>
            <a:r>
              <a:rPr lang="ko-KR" altLang="en-US" sz="1400" dirty="0" smtClean="0"/>
              <a:t>위치 안내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19" name="오른쪽 중괄호 18"/>
          <p:cNvSpPr/>
          <p:nvPr/>
        </p:nvSpPr>
        <p:spPr>
          <a:xfrm>
            <a:off x="4355976" y="3429000"/>
            <a:ext cx="360040" cy="280831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6156176" y="3933056"/>
            <a:ext cx="4680520" cy="1728192"/>
          </a:xfrm>
          <a:prstGeom prst="wedgeRoundRectCallout">
            <a:avLst>
              <a:gd name="adj1" fmla="val -78071"/>
              <a:gd name="adj2" fmla="val 5440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현재 업소 할인정보와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600" dirty="0" err="1" smtClean="0">
                <a:solidFill>
                  <a:srgbClr val="FF0000"/>
                </a:solidFill>
              </a:rPr>
              <a:t>이미지외에는</a:t>
            </a:r>
            <a:r>
              <a:rPr lang="ko-KR" altLang="en-US" sz="1600" dirty="0" smtClean="0">
                <a:solidFill>
                  <a:srgbClr val="FF0000"/>
                </a:solidFill>
              </a:rPr>
              <a:t> 제 </a:t>
            </a:r>
            <a:r>
              <a:rPr lang="en-US" altLang="ko-KR" sz="1600" dirty="0" smtClean="0">
                <a:solidFill>
                  <a:srgbClr val="FF0000"/>
                </a:solidFill>
              </a:rPr>
              <a:t>3</a:t>
            </a:r>
            <a:r>
              <a:rPr lang="ko-KR" altLang="en-US" sz="1600" dirty="0" smtClean="0">
                <a:solidFill>
                  <a:srgbClr val="FF0000"/>
                </a:solidFill>
              </a:rPr>
              <a:t>자 입장에서 이 가게를 갈만한 이유를 찾지 못할 수 있습니다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600" dirty="0">
              <a:solidFill>
                <a:srgbClr val="FF0000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우리 가게 자랑이라는 입력란을 만들어서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업소 특징을 소개했으면 좋겠습니다</a:t>
            </a:r>
            <a:r>
              <a:rPr lang="en-US" altLang="ko-KR" sz="1600" dirty="0" smtClean="0">
                <a:solidFill>
                  <a:srgbClr val="FF0000"/>
                </a:solidFill>
              </a:rPr>
              <a:t>.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4932040" y="6165304"/>
            <a:ext cx="4211960" cy="360040"/>
          </a:xfrm>
          <a:prstGeom prst="wedgeRoundRectCallout">
            <a:avLst>
              <a:gd name="adj1" fmla="val -68069"/>
              <a:gd name="adj2" fmla="val 10200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rgbClr val="FF0000"/>
                </a:solidFill>
              </a:rPr>
              <a:t>유사 카테고리를 하단부에서 보여주는 것은 좋은 것 같습니다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5436096" y="1556792"/>
            <a:ext cx="2592288" cy="1728192"/>
          </a:xfrm>
          <a:prstGeom prst="wedgeRoundRectCallout">
            <a:avLst>
              <a:gd name="adj1" fmla="val -78071"/>
              <a:gd name="adj2" fmla="val 5440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상세안내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우리가게자랑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전화문의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홈페이지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주소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이 순서대로 해주세요</a:t>
            </a:r>
            <a:endParaRPr lang="en-US" altLang="ko-KR" sz="16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915" y="116632"/>
            <a:ext cx="482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쿠폰 상세 이미지 예시</a:t>
            </a:r>
            <a:r>
              <a:rPr lang="en-US" altLang="ko-KR" dirty="0" smtClean="0"/>
              <a:t>( </a:t>
            </a:r>
            <a:r>
              <a:rPr lang="ko-KR" altLang="en-US" dirty="0" smtClean="0"/>
              <a:t>유의 사항 없는 업소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052736"/>
            <a:ext cx="6419850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1090060"/>
            <a:ext cx="2376264" cy="3099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1844825"/>
            <a:ext cx="2376264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3372760" y="1249015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완도알뜰관</a:t>
            </a:r>
            <a:r>
              <a:rPr lang="ko-KR" altLang="en-US" sz="1400" b="1" dirty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광</a:t>
            </a:r>
            <a:endParaRPr lang="ko-KR" altLang="en-US" b="1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83568" y="1187421"/>
            <a:ext cx="244827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ATR COFFEE</a:t>
            </a:r>
            <a:endParaRPr lang="ko-KR" altLang="en-US" dirty="0">
              <a:solidFill>
                <a:schemeClr val="tx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93953" y="1979548"/>
            <a:ext cx="111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COUPON</a:t>
            </a:r>
            <a:endParaRPr lang="ko-KR" altLang="en-US" b="1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42722" y="2515543"/>
            <a:ext cx="2313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10%</a:t>
            </a:r>
            <a:r>
              <a:rPr lang="ko-KR" altLang="en-US" sz="4400" b="1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할인</a:t>
            </a:r>
            <a:endParaRPr lang="ko-KR" altLang="en-US" sz="4400" b="1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-1980728" y="548680"/>
            <a:ext cx="2592288" cy="936104"/>
          </a:xfrm>
          <a:prstGeom prst="wedgeRoundRectCallout">
            <a:avLst>
              <a:gd name="adj1" fmla="val 57985"/>
              <a:gd name="adj2" fmla="val 6436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FF0000"/>
                </a:solidFill>
              </a:rPr>
              <a:t>음영말고</a:t>
            </a:r>
            <a:r>
              <a:rPr lang="ko-KR" altLang="en-US" sz="1200" dirty="0" smtClean="0">
                <a:solidFill>
                  <a:srgbClr val="FF0000"/>
                </a:solidFill>
              </a:rPr>
              <a:t> 이처럼 흰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박스안에</a:t>
            </a:r>
            <a:r>
              <a:rPr lang="ko-KR" altLang="en-US" sz="1200" dirty="0" smtClean="0">
                <a:solidFill>
                  <a:srgbClr val="FF0000"/>
                </a:solidFill>
              </a:rPr>
              <a:t> 검정색 글씨표현해주세요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(</a:t>
            </a:r>
            <a:r>
              <a:rPr lang="ko-KR" altLang="en-US" sz="1200" dirty="0" smtClean="0">
                <a:solidFill>
                  <a:srgbClr val="FF0000"/>
                </a:solidFill>
              </a:rPr>
              <a:t>디자인적으로는 판단하셔서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톤은 맞게 하시면 됩니다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.)</a:t>
            </a:r>
          </a:p>
        </p:txBody>
      </p:sp>
      <p:sp>
        <p:nvSpPr>
          <p:cNvPr id="36" name="모서리가 둥근 사각형 설명선 35"/>
          <p:cNvSpPr/>
          <p:nvPr/>
        </p:nvSpPr>
        <p:spPr>
          <a:xfrm>
            <a:off x="5004048" y="116632"/>
            <a:ext cx="2592288" cy="936104"/>
          </a:xfrm>
          <a:prstGeom prst="wedgeRoundRectCallout">
            <a:avLst>
              <a:gd name="adj1" fmla="val -96068"/>
              <a:gd name="adj2" fmla="val 6436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쿠폰 이미지 좌측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상단부에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완도알뜰관광 로고 혹은 텍스트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박아주세</a:t>
            </a:r>
            <a:r>
              <a:rPr lang="ko-KR" altLang="en-US" sz="1200" dirty="0">
                <a:solidFill>
                  <a:srgbClr val="FF0000"/>
                </a:solidFill>
              </a:rPr>
              <a:t>요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37" name="모서리가 둥근 사각형 설명선 36"/>
          <p:cNvSpPr/>
          <p:nvPr/>
        </p:nvSpPr>
        <p:spPr>
          <a:xfrm>
            <a:off x="7524328" y="1196752"/>
            <a:ext cx="2592288" cy="1440160"/>
          </a:xfrm>
          <a:prstGeom prst="wedgeRoundRectCallout">
            <a:avLst>
              <a:gd name="adj1" fmla="val -96068"/>
              <a:gd name="adj2" fmla="val 6436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쿠폰과 할인내역이 가운데에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오게 해주시고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사이지도 이렇게 해주세요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915" y="116632"/>
            <a:ext cx="482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쿠폰 상세 이미지 예시</a:t>
            </a:r>
            <a:r>
              <a:rPr lang="en-US" altLang="ko-KR" dirty="0" smtClean="0"/>
              <a:t>( </a:t>
            </a:r>
            <a:r>
              <a:rPr lang="ko-KR" altLang="en-US" dirty="0" smtClean="0"/>
              <a:t>유의 사항 </a:t>
            </a:r>
            <a:r>
              <a:rPr lang="ko-KR" altLang="en-US" dirty="0" smtClean="0"/>
              <a:t>있</a:t>
            </a:r>
            <a:r>
              <a:rPr lang="ko-KR" altLang="en-US" dirty="0" smtClean="0"/>
              <a:t>는</a:t>
            </a:r>
            <a:r>
              <a:rPr lang="ko-KR" altLang="en-US" dirty="0" smtClean="0"/>
              <a:t> </a:t>
            </a:r>
            <a:r>
              <a:rPr lang="ko-KR" altLang="en-US" dirty="0" smtClean="0"/>
              <a:t>업소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284984"/>
            <a:ext cx="6419850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322308"/>
            <a:ext cx="2376264" cy="3099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4077073"/>
            <a:ext cx="2376264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3444768" y="3481263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완도알뜰관</a:t>
            </a:r>
            <a:r>
              <a:rPr lang="ko-KR" altLang="en-US" sz="1400" b="1" dirty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광</a:t>
            </a:r>
            <a:endParaRPr lang="ko-KR" altLang="en-US" b="1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65961" y="4067780"/>
            <a:ext cx="111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COUPON</a:t>
            </a:r>
            <a:endParaRPr lang="ko-KR" altLang="en-US" b="1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643441" y="4633972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  </a:t>
            </a:r>
            <a:r>
              <a:rPr lang="en-US" altLang="ko-KR" sz="3600" b="1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5~10% </a:t>
            </a:r>
            <a:r>
              <a:rPr lang="ko-KR" altLang="en-US" sz="3600" b="1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할인</a:t>
            </a:r>
            <a:endParaRPr lang="ko-KR" altLang="en-US" sz="3600" b="1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548681"/>
            <a:ext cx="4937088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3356992"/>
            <a:ext cx="2736304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755576" y="3419669"/>
            <a:ext cx="244827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나인오션</a:t>
            </a:r>
            <a:endParaRPr lang="ko-KR" altLang="en-US" dirty="0">
              <a:solidFill>
                <a:schemeClr val="tx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11238" y="5622339"/>
            <a:ext cx="3348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b="1" dirty="0" smtClean="0">
              <a:solidFill>
                <a:schemeClr val="bg1">
                  <a:lumMod val="8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숙박은 사전 객실 유무를 전화로 문의해 확인해주세요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비수기 주중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10%,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주말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5%</a:t>
            </a:r>
          </a:p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성수기 주중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5%,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주말 할인적용 불가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551712" y="1556792"/>
            <a:ext cx="3132856" cy="1944216"/>
          </a:xfrm>
          <a:prstGeom prst="wedgeRoundRectCallout">
            <a:avLst>
              <a:gd name="adj1" fmla="val -93090"/>
              <a:gd name="adj2" fmla="val 24056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할인내역을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위에처럼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길게해서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쿠폰이 지저분하게 만들지 마시죠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딱 할인율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금액만 표현하면 됩니다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아래 부분에 회식계열 글씨로 유의사항을 표현하도록 하겠습니다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모든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업소별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할인률과</a:t>
            </a:r>
            <a:r>
              <a:rPr lang="ko-KR" altLang="en-US" sz="1200" dirty="0" smtClean="0">
                <a:solidFill>
                  <a:srgbClr val="FF0000"/>
                </a:solidFill>
              </a:rPr>
              <a:t> 유의사항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다시 정리해 드리겠습니다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755576" y="1844824"/>
            <a:ext cx="7560840" cy="20882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smtClean="0"/>
              <a:t>공통사항</a:t>
            </a:r>
            <a:endParaRPr lang="ko-KR" altLang="en-US"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836712"/>
            <a:ext cx="8100392" cy="3089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57915" y="11663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서체수정 요청 사항</a:t>
            </a:r>
            <a:endParaRPr lang="ko-KR" altLang="en-US" dirty="0"/>
          </a:p>
        </p:txBody>
      </p:sp>
      <p:sp>
        <p:nvSpPr>
          <p:cNvPr id="9" name="사각형 설명선 8"/>
          <p:cNvSpPr/>
          <p:nvPr/>
        </p:nvSpPr>
        <p:spPr>
          <a:xfrm>
            <a:off x="1187624" y="1124744"/>
            <a:ext cx="3744416" cy="864096"/>
          </a:xfrm>
          <a:prstGeom prst="wedgeRectCallout">
            <a:avLst>
              <a:gd name="adj1" fmla="val -58709"/>
              <a:gd name="adj2" fmla="val 31949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7544" y="4222829"/>
            <a:ext cx="4649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모든 서체를 </a:t>
            </a:r>
            <a:r>
              <a:rPr lang="ko-KR" altLang="en-US" sz="1600" dirty="0" err="1" smtClean="0"/>
              <a:t>특수체보다</a:t>
            </a:r>
            <a:r>
              <a:rPr lang="ko-KR" altLang="en-US" sz="1600" dirty="0" smtClean="0"/>
              <a:t> 우측처럼 깔끔한 서체로</a:t>
            </a:r>
            <a:endParaRPr lang="en-US" altLang="ko-KR" sz="1600" dirty="0" smtClean="0"/>
          </a:p>
          <a:p>
            <a:r>
              <a:rPr lang="ko-KR" altLang="en-US" sz="1600" dirty="0" smtClean="0"/>
              <a:t>통일하면 좋겠습니다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699792" y="4941168"/>
            <a:ext cx="1656184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4653136"/>
            <a:ext cx="4325292" cy="1999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755576" y="1844824"/>
            <a:ext cx="7560840" cy="20882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smtClean="0"/>
              <a:t>메인 슬라이드 배너</a:t>
            </a:r>
            <a:endParaRPr lang="ko-KR" alt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915" y="116632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슬라이딩 배너 수정사항</a:t>
            </a:r>
            <a:endParaRPr lang="ko-KR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08720"/>
            <a:ext cx="8460432" cy="3410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453752" y="4869160"/>
            <a:ext cx="4624984" cy="129266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/>
              <a:t>스마트한 완도여행</a:t>
            </a:r>
            <a:endParaRPr lang="en-US" altLang="ko-KR" sz="2400" b="1" dirty="0"/>
          </a:p>
          <a:p>
            <a:pPr algn="ctr"/>
            <a:r>
              <a:rPr lang="ko-KR" altLang="en-US" dirty="0" smtClean="0"/>
              <a:t> 관광지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숙박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음식점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쇼핑시설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최대 </a:t>
            </a:r>
            <a:r>
              <a:rPr lang="en-US" altLang="ko-KR" dirty="0" smtClean="0"/>
              <a:t>50%</a:t>
            </a:r>
            <a:r>
              <a:rPr lang="ko-KR" altLang="en-US" dirty="0" smtClean="0"/>
              <a:t>의 할인 혜택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지금 바로 쿠폰 챙기세요</a:t>
            </a:r>
            <a:r>
              <a:rPr lang="en-US" altLang="ko-KR" dirty="0" smtClean="0"/>
              <a:t>!</a:t>
            </a: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683568" y="1628800"/>
            <a:ext cx="2952328" cy="1944216"/>
          </a:xfrm>
          <a:prstGeom prst="wedgeRoundRectCallout">
            <a:avLst>
              <a:gd name="adj1" fmla="val -3503"/>
              <a:gd name="adj2" fmla="val 127149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4211960" y="1412776"/>
            <a:ext cx="3744416" cy="1944216"/>
          </a:xfrm>
          <a:prstGeom prst="wedgeRoundRectCallout">
            <a:avLst>
              <a:gd name="adj1" fmla="val 9455"/>
              <a:gd name="adj2" fmla="val 106033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508104" y="4365104"/>
            <a:ext cx="4225837" cy="203132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이지지 </a:t>
            </a:r>
            <a:r>
              <a:rPr lang="ko-KR" altLang="en-US" dirty="0" err="1" smtClean="0"/>
              <a:t>컷느낌은</a:t>
            </a:r>
            <a:r>
              <a:rPr lang="ko-KR" altLang="en-US" dirty="0" smtClean="0"/>
              <a:t> 직관적이고 좋습니다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실제 할인되고 있는 업소</a:t>
            </a:r>
            <a:r>
              <a:rPr lang="en-US" altLang="ko-KR" dirty="0" smtClean="0"/>
              <a:t>(</a:t>
            </a:r>
            <a:r>
              <a:rPr lang="ko-KR" altLang="en-US" dirty="0" smtClean="0"/>
              <a:t>관광지포함</a:t>
            </a:r>
            <a:r>
              <a:rPr lang="en-US" altLang="ko-KR" dirty="0" smtClean="0"/>
              <a:t>)</a:t>
            </a:r>
          </a:p>
          <a:p>
            <a:pPr algn="ctr"/>
            <a:r>
              <a:rPr lang="ko-KR" altLang="en-US" dirty="0" smtClean="0"/>
              <a:t>의 사진과 금액을 넣어 주세요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완도타워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나인오션펜션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베네치카</a:t>
            </a:r>
            <a:r>
              <a:rPr lang="ko-KR" altLang="en-US" dirty="0" smtClean="0"/>
              <a:t> 카페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3</a:t>
            </a:r>
            <a:r>
              <a:rPr lang="ko-KR" altLang="en-US" dirty="0" smtClean="0"/>
              <a:t>곳을 해주세요</a:t>
            </a:r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064" y="836712"/>
            <a:ext cx="8100392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57915" y="116632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슬라이딩 배너 수정사항</a:t>
            </a:r>
            <a:endParaRPr lang="ko-KR" altLang="en-US" dirty="0"/>
          </a:p>
        </p:txBody>
      </p:sp>
      <p:sp>
        <p:nvSpPr>
          <p:cNvPr id="11" name="왼쪽 중괄호 10"/>
          <p:cNvSpPr/>
          <p:nvPr/>
        </p:nvSpPr>
        <p:spPr>
          <a:xfrm>
            <a:off x="1331640" y="1772816"/>
            <a:ext cx="360040" cy="648072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684584" y="1772816"/>
            <a:ext cx="1943161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중복된 문구입니다</a:t>
            </a:r>
            <a:r>
              <a:rPr lang="en-US" altLang="ko-KR" sz="1600" dirty="0" smtClean="0">
                <a:solidFill>
                  <a:srgbClr val="FF0000"/>
                </a:solidFill>
              </a:rPr>
              <a:t>.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6891" y="5110152"/>
            <a:ext cx="3756156" cy="129266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/>
              <a:t>인생의 소중한 추억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여행</a:t>
            </a:r>
            <a:r>
              <a:rPr lang="en-US" altLang="ko-KR" b="1" dirty="0" smtClean="0"/>
              <a:t>!</a:t>
            </a:r>
          </a:p>
          <a:p>
            <a:pPr algn="ctr">
              <a:lnSpc>
                <a:spcPct val="200000"/>
              </a:lnSpc>
            </a:pPr>
            <a:r>
              <a:rPr lang="ko-KR" altLang="en-US" b="1" dirty="0" smtClean="0"/>
              <a:t>완도여행은 완도알뜰관광으로</a:t>
            </a:r>
            <a:r>
              <a:rPr lang="en-US" altLang="ko-KR" b="1" dirty="0" smtClean="0"/>
              <a:t>!</a:t>
            </a:r>
            <a:endParaRPr lang="en-US" altLang="ko-KR" sz="1200" b="1" dirty="0" smtClean="0"/>
          </a:p>
          <a:p>
            <a:pPr algn="ctr">
              <a:lnSpc>
                <a:spcPct val="200000"/>
              </a:lnSpc>
            </a:pPr>
            <a:r>
              <a:rPr lang="ko-KR" altLang="en-US" sz="1200" b="1" dirty="0" smtClean="0"/>
              <a:t>완도관광지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숙박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음식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체험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쇼핑 등 최대 </a:t>
            </a:r>
            <a:r>
              <a:rPr lang="en-US" altLang="ko-KR" sz="1200" b="1" dirty="0" smtClean="0"/>
              <a:t>50%</a:t>
            </a:r>
            <a:r>
              <a:rPr lang="ko-KR" altLang="en-US" sz="1200" b="1" dirty="0" smtClean="0"/>
              <a:t>할인</a:t>
            </a:r>
            <a:endParaRPr lang="ko-KR" altLang="en-US" sz="1000" dirty="0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187624" y="1124744"/>
            <a:ext cx="4032448" cy="1944216"/>
          </a:xfrm>
          <a:prstGeom prst="wedgeRoundRectCallout">
            <a:avLst>
              <a:gd name="adj1" fmla="val -2645"/>
              <a:gd name="adj2" fmla="val 126189"/>
              <a:gd name="adj3" fmla="val 1666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195736" y="4365104"/>
            <a:ext cx="2367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아래처럼 수정해주세요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04048" y="836713"/>
            <a:ext cx="399593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이 배너에서는 감성적 문구 어필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4509120"/>
            <a:ext cx="4907469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643</Words>
  <Application>Microsoft Office PowerPoint</Application>
  <PresentationFormat>화면 슬라이드 쇼(4:3)</PresentationFormat>
  <Paragraphs>167</Paragraphs>
  <Slides>24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Windows User</dc:creator>
  <cp:lastModifiedBy>Windows User</cp:lastModifiedBy>
  <cp:revision>18</cp:revision>
  <dcterms:created xsi:type="dcterms:W3CDTF">2020-11-27T01:16:22Z</dcterms:created>
  <dcterms:modified xsi:type="dcterms:W3CDTF">2020-11-27T03:54:04Z</dcterms:modified>
</cp:coreProperties>
</file>